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69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781"/>
          <a:stretch/>
        </p:blipFill>
        <p:spPr>
          <a:xfrm>
            <a:off x="0" y="38100"/>
            <a:ext cx="16256000" cy="87249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672919" y="8774668"/>
            <a:ext cx="659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Documento Construído com auxílio da IA (ferramenta Notebook LM)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6302"/>
          <a:stretch/>
        </p:blipFill>
        <p:spPr>
          <a:xfrm>
            <a:off x="0" y="38100"/>
            <a:ext cx="16256000" cy="84963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630366" y="8759824"/>
            <a:ext cx="659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Documento Construído com auxílio da IA (ferramenta Notebook LM)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3689"/>
          <a:stretch/>
        </p:blipFill>
        <p:spPr>
          <a:xfrm>
            <a:off x="0" y="29688"/>
            <a:ext cx="16256000" cy="873331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461000" y="1752600"/>
            <a:ext cx="449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smtClean="0">
                <a:solidFill>
                  <a:schemeClr val="accent1">
                    <a:lumMod val="75000"/>
                  </a:schemeClr>
                </a:solidFill>
              </a:rPr>
              <a:t>NOVIDADE:</a:t>
            </a:r>
          </a:p>
          <a:p>
            <a:r>
              <a:rPr lang="pt-PT" sz="2000" dirty="0" smtClean="0"/>
              <a:t>No final da prova serás sujeito a um questionário.</a:t>
            </a:r>
          </a:p>
          <a:p>
            <a:r>
              <a:rPr lang="pt-PT" sz="2000" dirty="0" smtClean="0"/>
              <a:t>Deves aguardar por instruções do professor vigilante</a:t>
            </a:r>
            <a:endParaRPr lang="pt-PT" sz="20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063" y="1752601"/>
            <a:ext cx="871538" cy="87153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660364" y="8763000"/>
            <a:ext cx="659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Documento Construído com auxílio da IA (ferramenta Notebook LM)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5462"/>
          <a:stretch/>
        </p:blipFill>
        <p:spPr>
          <a:xfrm>
            <a:off x="0" y="38100"/>
            <a:ext cx="16256000" cy="8572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628387" y="8774668"/>
            <a:ext cx="659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Documento Construído com auxílio da IA (ferramenta Notebook LM)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6302"/>
          <a:stretch/>
        </p:blipFill>
        <p:spPr>
          <a:xfrm>
            <a:off x="0" y="38100"/>
            <a:ext cx="16256000" cy="84963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676878" y="8686800"/>
            <a:ext cx="659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Documento Construído com auxílio da IA (ferramenta Notebook LM)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4622"/>
          <a:stretch/>
        </p:blipFill>
        <p:spPr>
          <a:xfrm>
            <a:off x="0" y="38100"/>
            <a:ext cx="16256000" cy="86487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663683" y="8800398"/>
            <a:ext cx="659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Documento Construído com auxílio da IA (ferramenta Notebook LM)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5462"/>
          <a:stretch/>
        </p:blipFill>
        <p:spPr>
          <a:xfrm>
            <a:off x="0" y="38100"/>
            <a:ext cx="16256000" cy="8572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575800" y="8747949"/>
            <a:ext cx="659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Documento Construído com auxílio da IA (ferramenta Notebook LM)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7143"/>
          <a:stretch/>
        </p:blipFill>
        <p:spPr>
          <a:xfrm>
            <a:off x="0" y="38100"/>
            <a:ext cx="16256000" cy="84201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499600" y="8610600"/>
            <a:ext cx="659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Documento Construído com auxílio da IA (ferramenta Notebook LM)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4622"/>
          <a:stretch/>
        </p:blipFill>
        <p:spPr>
          <a:xfrm>
            <a:off x="0" y="38100"/>
            <a:ext cx="16256000" cy="86487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635314" y="8686800"/>
            <a:ext cx="659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Documento Construído com auxílio da IA (ferramenta Notebook LM)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4622"/>
          <a:stretch/>
        </p:blipFill>
        <p:spPr>
          <a:xfrm>
            <a:off x="0" y="38100"/>
            <a:ext cx="16256000" cy="86487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645210" y="8756855"/>
            <a:ext cx="659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Documento Construído com auxílio da IA (ferramenta Notebook LM)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5462"/>
          <a:stretch/>
        </p:blipFill>
        <p:spPr>
          <a:xfrm>
            <a:off x="0" y="38100"/>
            <a:ext cx="16256000" cy="8572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499600" y="8747949"/>
            <a:ext cx="659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Documento Construído com auxílio da IA (ferramenta Notebook LM)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5462"/>
          <a:stretch/>
        </p:blipFill>
        <p:spPr>
          <a:xfrm>
            <a:off x="0" y="38100"/>
            <a:ext cx="16256000" cy="8572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635314" y="8610600"/>
            <a:ext cx="659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Documento Construído com auxílio da IA (ferramenta Notebook LM)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1059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663683" y="11381"/>
            <a:ext cx="659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Documento Construído com auxílio da IA (ferramenta Notebook LM)</a:t>
            </a:r>
          </a:p>
        </p:txBody>
      </p:sp>
      <p:sp>
        <p:nvSpPr>
          <p:cNvPr id="4" name="Retângulo 3"/>
          <p:cNvSpPr/>
          <p:nvPr/>
        </p:nvSpPr>
        <p:spPr>
          <a:xfrm>
            <a:off x="14909800" y="8686800"/>
            <a:ext cx="1346200" cy="4572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2235" y="1028700"/>
            <a:ext cx="779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dirty="0" smtClean="0">
                <a:solidFill>
                  <a:schemeClr val="accent1">
                    <a:lumMod val="75000"/>
                  </a:schemeClr>
                </a:solidFill>
              </a:rPr>
              <a:t>NÃO ESQUEÇAS, MUITO IMPORTANTE…</a:t>
            </a:r>
            <a:endParaRPr lang="pt-PT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256475" y="2286000"/>
            <a:ext cx="876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 TEU COMPUTADOR!</a:t>
            </a:r>
            <a:endParaRPr lang="pt-PT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tângulo arredondado 4"/>
          <p:cNvSpPr/>
          <p:nvPr/>
        </p:nvSpPr>
        <p:spPr>
          <a:xfrm>
            <a:off x="965200" y="838200"/>
            <a:ext cx="7924800" cy="99060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756" y="2286000"/>
            <a:ext cx="6003644" cy="600364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3266420"/>
            <a:ext cx="3942270" cy="4362779"/>
          </a:xfrm>
          <a:prstGeom prst="rect">
            <a:avLst/>
          </a:prstGeom>
        </p:spPr>
      </p:pic>
      <p:sp>
        <p:nvSpPr>
          <p:cNvPr id="7" name="Retângulo arredondado 6"/>
          <p:cNvSpPr/>
          <p:nvPr/>
        </p:nvSpPr>
        <p:spPr>
          <a:xfrm>
            <a:off x="6604000" y="2317172"/>
            <a:ext cx="7239000" cy="6217227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tângulo 7"/>
          <p:cNvSpPr/>
          <p:nvPr/>
        </p:nvSpPr>
        <p:spPr>
          <a:xfrm>
            <a:off x="9663683" y="8746844"/>
            <a:ext cx="659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Documento Construído com auxílio da IA (ferramenta Notebook LM)</a:t>
            </a:r>
          </a:p>
        </p:txBody>
      </p:sp>
    </p:spTree>
    <p:extLst>
      <p:ext uri="{BB962C8B-B14F-4D97-AF65-F5344CB8AC3E}">
        <p14:creationId xmlns:p14="http://schemas.microsoft.com/office/powerpoint/2010/main" val="4070649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5462"/>
          <a:stretch/>
        </p:blipFill>
        <p:spPr>
          <a:xfrm>
            <a:off x="0" y="38100"/>
            <a:ext cx="16256000" cy="85725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271000" y="8610600"/>
            <a:ext cx="659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Documento Construído com auxílio da IA (ferramenta Notebook LM)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/>
          <a:srcRect b="4622"/>
          <a:stretch/>
        </p:blipFill>
        <p:spPr>
          <a:xfrm>
            <a:off x="0" y="38100"/>
            <a:ext cx="16256000" cy="864870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9663683" y="8774668"/>
            <a:ext cx="6592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dirty="0"/>
              <a:t>Documento Construído com auxílio da IA (ferramenta Notebook LM)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205</Words>
  <Application>Microsoft Office PowerPoint</Application>
  <PresentationFormat>Personalizados</PresentationFormat>
  <Paragraphs>21</Paragraphs>
  <Slides>16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Direção</cp:lastModifiedBy>
  <cp:revision>4</cp:revision>
  <dcterms:created xsi:type="dcterms:W3CDTF">2006-08-16T00:00:00Z</dcterms:created>
  <dcterms:modified xsi:type="dcterms:W3CDTF">2026-05-28T11:58:54Z</dcterms:modified>
</cp:coreProperties>
</file>